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A3"/>
    <a:srgbClr val="1D0E46"/>
    <a:srgbClr val="2F52A0"/>
    <a:srgbClr val="575756"/>
    <a:srgbClr val="E83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75" d="100"/>
          <a:sy n="275" d="100"/>
        </p:scale>
        <p:origin x="-16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6A0BF-DA37-584F-9962-414DB4327693}" type="datetimeFigureOut">
              <a:rPr lang="en-US" smtClean="0"/>
              <a:t>10/07/25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7B648-3C04-6D40-88B8-6219B4E9F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1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79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cs-CZ" b="0" dirty="0" err="1" smtClean="0"/>
              <a:t>Presentation</a:t>
            </a:r>
            <a:r>
              <a:rPr lang="cs-CZ" b="0" dirty="0" smtClean="0"/>
              <a:t> text (</a:t>
            </a:r>
            <a:r>
              <a:rPr lang="cs-CZ" b="0" dirty="0" err="1" smtClean="0"/>
              <a:t>color</a:t>
            </a:r>
            <a:r>
              <a:rPr lang="cs-CZ" b="0" dirty="0" smtClean="0"/>
              <a:t> 2)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54405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590" y="1162592"/>
            <a:ext cx="8580600" cy="3704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b="0" dirty="0" err="1" smtClean="0"/>
              <a:t>Presentation</a:t>
            </a:r>
            <a:r>
              <a:rPr lang="cs-CZ" b="0" dirty="0" smtClean="0"/>
              <a:t> text (</a:t>
            </a:r>
            <a:r>
              <a:rPr lang="cs-CZ" b="0" dirty="0" err="1" smtClean="0"/>
              <a:t>color</a:t>
            </a:r>
            <a:r>
              <a:rPr lang="cs-CZ" b="0" dirty="0" smtClean="0"/>
              <a:t> 2)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80304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70000"/>
        </a:lnSpc>
        <a:spcBef>
          <a:spcPts val="600"/>
        </a:spcBef>
        <a:buFontTx/>
        <a:buNone/>
        <a:defRPr sz="1800" b="1" kern="1200" baseline="0">
          <a:solidFill>
            <a:srgbClr val="1D0E4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600"/>
        </a:spcBef>
        <a:buFont typeface="Arial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600"/>
        </a:spcBef>
        <a:buFont typeface="Arial"/>
        <a:buChar char="•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8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5056" y="2385315"/>
            <a:ext cx="4767110" cy="236951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Title/Name </a:t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of Presentation</a:t>
            </a:r>
          </a:p>
          <a:p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Presentation Subtitle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Arial"/>
                <a:cs typeface="Arial"/>
              </a:rPr>
              <a:t>Author Name</a:t>
            </a:r>
            <a:endParaRPr lang="en-US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006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1800" dirty="0" err="1" smtClean="0">
                <a:solidFill>
                  <a:srgbClr val="00A2A3"/>
                </a:solidFill>
              </a:rPr>
              <a:t>Presentation</a:t>
            </a:r>
            <a:r>
              <a:rPr lang="cs-CZ" sz="1800" dirty="0" smtClean="0">
                <a:solidFill>
                  <a:srgbClr val="00A2A3"/>
                </a:solidFill>
              </a:rPr>
              <a:t> </a:t>
            </a:r>
            <a:r>
              <a:rPr lang="cs-CZ" sz="1800" dirty="0" err="1" smtClean="0">
                <a:solidFill>
                  <a:srgbClr val="00A2A3"/>
                </a:solidFill>
              </a:rPr>
              <a:t>slide</a:t>
            </a:r>
            <a:r>
              <a:rPr lang="cs-CZ" sz="1800" dirty="0" smtClean="0">
                <a:solidFill>
                  <a:srgbClr val="00A2A3"/>
                </a:solidFill>
              </a:rPr>
              <a:t> </a:t>
            </a:r>
            <a:r>
              <a:rPr lang="cs-CZ" sz="1800" dirty="0" err="1" smtClean="0">
                <a:solidFill>
                  <a:srgbClr val="00A2A3"/>
                </a:solidFill>
              </a:rPr>
              <a:t>title</a:t>
            </a:r>
            <a:r>
              <a:rPr lang="cs-CZ" sz="1800" dirty="0" smtClean="0">
                <a:solidFill>
                  <a:srgbClr val="00A2A3"/>
                </a:solidFill>
              </a:rPr>
              <a:t> (</a:t>
            </a:r>
            <a:r>
              <a:rPr lang="cs-CZ" sz="1800" dirty="0" err="1" smtClean="0">
                <a:solidFill>
                  <a:srgbClr val="00A2A3"/>
                </a:solidFill>
              </a:rPr>
              <a:t>color</a:t>
            </a:r>
            <a:r>
              <a:rPr lang="cs-CZ" sz="1800" dirty="0" smtClean="0">
                <a:solidFill>
                  <a:srgbClr val="00A2A3"/>
                </a:solidFill>
              </a:rPr>
              <a:t> 1)</a:t>
            </a:r>
          </a:p>
          <a:p>
            <a:pPr lvl="0"/>
            <a:r>
              <a:rPr lang="cs-CZ" sz="1800" b="0" dirty="0" err="1" smtClean="0"/>
              <a:t>Presentation</a:t>
            </a:r>
            <a:r>
              <a:rPr lang="cs-CZ" sz="1800" b="0" dirty="0" smtClean="0"/>
              <a:t> text (</a:t>
            </a:r>
            <a:r>
              <a:rPr lang="cs-CZ" sz="1800" b="0" dirty="0" err="1" smtClean="0"/>
              <a:t>color</a:t>
            </a:r>
            <a:r>
              <a:rPr lang="cs-CZ" sz="1800" b="0" dirty="0" smtClean="0"/>
              <a:t> 2)</a:t>
            </a: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5013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</Words>
  <Application>Microsoft Macintosh PowerPoint</Application>
  <PresentationFormat>On-screen Show (16:9)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Title/Name of Presentation (color 1)  Presentation Su</dc:title>
  <dc:creator>Lukas Dolezel</dc:creator>
  <cp:lastModifiedBy>Lukas Dolezel</cp:lastModifiedBy>
  <cp:revision>11</cp:revision>
  <dcterms:created xsi:type="dcterms:W3CDTF">2025-04-22T12:29:46Z</dcterms:created>
  <dcterms:modified xsi:type="dcterms:W3CDTF">2025-07-10T11:11:38Z</dcterms:modified>
</cp:coreProperties>
</file>