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76C"/>
    <a:srgbClr val="9D0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6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04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7762" y="1883161"/>
            <a:ext cx="4429284" cy="22210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>
                <a:solidFill>
                  <a:srgbClr val="9D0A6D"/>
                </a:solidFill>
                <a:latin typeface="Arial"/>
                <a:cs typeface="Arial"/>
              </a:rPr>
              <a:t>Text </a:t>
            </a:r>
            <a:r>
              <a:rPr lang="cs-CZ" sz="2400" b="1" dirty="0" err="1">
                <a:solidFill>
                  <a:srgbClr val="9D0A6D"/>
                </a:solidFill>
                <a:latin typeface="Arial"/>
                <a:cs typeface="Arial"/>
              </a:rPr>
              <a:t>color</a:t>
            </a:r>
            <a:r>
              <a:rPr lang="en-US" sz="2400" b="1" dirty="0">
                <a:solidFill>
                  <a:srgbClr val="9D0A6D"/>
                </a:solidFill>
                <a:latin typeface="Arial"/>
                <a:cs typeface="Arial"/>
              </a:rPr>
              <a:t> 1</a:t>
            </a:r>
          </a:p>
          <a:p>
            <a:r>
              <a:rPr lang="en-US" sz="2400" dirty="0">
                <a:solidFill>
                  <a:srgbClr val="2E276C"/>
                </a:solidFill>
                <a:latin typeface="Arial"/>
                <a:cs typeface="Arial"/>
              </a:rPr>
              <a:t>Text</a:t>
            </a:r>
            <a:r>
              <a:rPr lang="cs-CZ" sz="2400" dirty="0">
                <a:solidFill>
                  <a:srgbClr val="2E276C"/>
                </a:solidFill>
                <a:latin typeface="Arial"/>
                <a:cs typeface="Arial"/>
              </a:rPr>
              <a:t> </a:t>
            </a:r>
            <a:r>
              <a:rPr lang="cs-CZ" sz="2400" dirty="0" err="1">
                <a:solidFill>
                  <a:srgbClr val="2E276C"/>
                </a:solidFill>
                <a:latin typeface="Arial"/>
                <a:cs typeface="Arial"/>
              </a:rPr>
              <a:t>color</a:t>
            </a:r>
            <a:r>
              <a:rPr lang="cs-CZ" sz="2400" dirty="0">
                <a:solidFill>
                  <a:srgbClr val="2E276C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E276C"/>
                </a:solidFill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913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56" y="994759"/>
            <a:ext cx="8333060" cy="3772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solidFill>
                  <a:srgbClr val="9D0A6D"/>
                </a:solidFill>
                <a:latin typeface="Arial"/>
                <a:cs typeface="Arial"/>
              </a:rPr>
              <a:t>Text </a:t>
            </a:r>
            <a:r>
              <a:rPr lang="cs-CZ" sz="1600" b="1" dirty="0" err="1">
                <a:solidFill>
                  <a:srgbClr val="9D0A6D"/>
                </a:solidFill>
                <a:latin typeface="Arial"/>
                <a:cs typeface="Arial"/>
              </a:rPr>
              <a:t>color</a:t>
            </a:r>
            <a:r>
              <a:rPr lang="en-US" sz="1600" b="1" dirty="0">
                <a:solidFill>
                  <a:srgbClr val="9D0A6D"/>
                </a:solidFill>
                <a:latin typeface="Arial"/>
                <a:cs typeface="Arial"/>
              </a:rPr>
              <a:t> 1</a:t>
            </a:r>
          </a:p>
          <a:p>
            <a:r>
              <a:rPr lang="en-US" sz="1600" dirty="0">
                <a:solidFill>
                  <a:srgbClr val="2E276C"/>
                </a:solidFill>
                <a:latin typeface="Arial"/>
                <a:cs typeface="Arial"/>
              </a:rPr>
              <a:t>Text </a:t>
            </a:r>
            <a:r>
              <a:rPr lang="cs-CZ" sz="1600" dirty="0" err="1">
                <a:solidFill>
                  <a:srgbClr val="2E276C"/>
                </a:solidFill>
                <a:latin typeface="Arial"/>
                <a:cs typeface="Arial"/>
              </a:rPr>
              <a:t>color</a:t>
            </a:r>
            <a:r>
              <a:rPr lang="en-US" sz="1600" dirty="0">
                <a:solidFill>
                  <a:srgbClr val="2E276C"/>
                </a:solidFill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2469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</Words>
  <Application>Microsoft Office PowerPoint</Application>
  <PresentationFormat>Předvádění na obrazovce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 Dolezel</dc:creator>
  <cp:lastModifiedBy>Rajtorova Marcela</cp:lastModifiedBy>
  <cp:revision>6</cp:revision>
  <dcterms:created xsi:type="dcterms:W3CDTF">2024-05-02T09:42:17Z</dcterms:created>
  <dcterms:modified xsi:type="dcterms:W3CDTF">2024-11-01T15:01:51Z</dcterms:modified>
</cp:coreProperties>
</file>