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276C"/>
    <a:srgbClr val="009FE3"/>
    <a:srgbClr val="2DB8C5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104" y="-15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9922B-8D4B-054C-99D6-1716FB8D2D67}" type="datetimeFigureOut">
              <a:rPr lang="en-US" smtClean="0"/>
              <a:t>10/01/24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E86F6-FD1B-BB4B-944B-AAED56AB7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0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96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3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80814" y="1324826"/>
            <a:ext cx="7253114" cy="3135683"/>
          </a:xfrm>
          <a:prstGeom prst="rect">
            <a:avLst/>
          </a:prstGeom>
        </p:spPr>
        <p:txBody>
          <a:bodyPr lIns="0" tIns="0" rIns="0" bIns="0"/>
          <a:lstStyle/>
          <a:p>
            <a:pPr algn="l"/>
            <a:r>
              <a:rPr lang="en-US" sz="2400" b="1" dirty="0">
                <a:solidFill>
                  <a:srgbClr val="009FE3"/>
                </a:solidFill>
                <a:latin typeface="Arial"/>
                <a:cs typeface="Arial"/>
              </a:rPr>
              <a:t>Title – color 1</a:t>
            </a:r>
            <a:r>
              <a:rPr lang="en-US" sz="2400" b="1" dirty="0">
                <a:solidFill>
                  <a:srgbClr val="2DB8C5"/>
                </a:solidFill>
              </a:rPr>
              <a:t/>
            </a:r>
            <a:br>
              <a:rPr lang="en-US" sz="2400" b="1" dirty="0">
                <a:solidFill>
                  <a:srgbClr val="2DB8C5"/>
                </a:solidFill>
              </a:rPr>
            </a:br>
            <a:r>
              <a:rPr lang="en-US" sz="1800" dirty="0">
                <a:solidFill>
                  <a:srgbClr val="2E276C"/>
                </a:solidFill>
                <a:latin typeface="Arial"/>
                <a:cs typeface="Arial"/>
              </a:rPr>
              <a:t>Text – color 2</a:t>
            </a:r>
            <a:endParaRPr lang="en-US" sz="1800" dirty="0">
              <a:solidFill>
                <a:srgbClr val="2E276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953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0813" y="901509"/>
            <a:ext cx="8571203" cy="3961204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9FE3"/>
                </a:solidFill>
                <a:latin typeface="Arial"/>
                <a:cs typeface="Arial"/>
              </a:rPr>
              <a:t>Title </a:t>
            </a:r>
            <a:r>
              <a:rPr lang="en-US" sz="2400" b="1" dirty="0" smtClean="0">
                <a:solidFill>
                  <a:srgbClr val="009FE3"/>
                </a:solidFill>
                <a:latin typeface="Arial"/>
                <a:cs typeface="Arial"/>
              </a:rPr>
              <a:t>– color </a:t>
            </a:r>
            <a:r>
              <a:rPr lang="en-US" sz="2400" b="1" dirty="0">
                <a:solidFill>
                  <a:srgbClr val="009FE3"/>
                </a:solidFill>
                <a:latin typeface="Arial"/>
                <a:cs typeface="Arial"/>
              </a:rPr>
              <a:t>1</a:t>
            </a:r>
            <a:r>
              <a:rPr lang="en-US" sz="2400" b="1" dirty="0">
                <a:solidFill>
                  <a:srgbClr val="2DB8C5"/>
                </a:solidFill>
              </a:rPr>
              <a:t/>
            </a:r>
            <a:br>
              <a:rPr lang="en-US" sz="2400" b="1" dirty="0">
                <a:solidFill>
                  <a:srgbClr val="2DB8C5"/>
                </a:solidFill>
              </a:rPr>
            </a:br>
            <a:r>
              <a:rPr lang="en-US" sz="1800" dirty="0">
                <a:solidFill>
                  <a:srgbClr val="2E276C"/>
                </a:solidFill>
                <a:latin typeface="Arial"/>
                <a:cs typeface="Arial"/>
              </a:rPr>
              <a:t>Text </a:t>
            </a:r>
            <a:r>
              <a:rPr lang="en-US" sz="1800" dirty="0" smtClean="0">
                <a:solidFill>
                  <a:srgbClr val="2E276C"/>
                </a:solidFill>
                <a:latin typeface="Arial"/>
                <a:cs typeface="Arial"/>
              </a:rPr>
              <a:t>– color </a:t>
            </a:r>
            <a:r>
              <a:rPr lang="en-US" sz="1800" dirty="0">
                <a:solidFill>
                  <a:srgbClr val="2E276C"/>
                </a:solidFill>
                <a:latin typeface="Arial"/>
                <a:cs typeface="Arial"/>
              </a:rPr>
              <a:t>2</a:t>
            </a:r>
            <a:endParaRPr lang="en-US" sz="1800" dirty="0">
              <a:solidFill>
                <a:srgbClr val="2E276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19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</Words>
  <Application>Microsoft Macintosh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– color 1 Text – color 2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Dolezel</dc:creator>
  <cp:lastModifiedBy>Lukas Dolezel</cp:lastModifiedBy>
  <cp:revision>9</cp:revision>
  <dcterms:created xsi:type="dcterms:W3CDTF">2022-02-01T14:37:31Z</dcterms:created>
  <dcterms:modified xsi:type="dcterms:W3CDTF">2024-01-10T19:51:38Z</dcterms:modified>
</cp:coreProperties>
</file>